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38:54.5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0 102 0,'56'0'93,"27"0"-77,29-28-16,-28 28 16,0-28-16,-1 28 15,29 0-15,-28 0 16,-1 0-16,-27 0 16,0 0-16,28 0 15,-28 0-15,-29 0 16,29 0-16,0 0 15,-28 0-15,84 0 16,-84-28-16,27 28 16,1 0-16,56 0 15,-84 0-15,83 0 16,-55 0-16,28 0 16,0 0-1,0 0-15,-1 0 0,29 0 16,55 0-16,-55 0 15,28 0-15,-57 0 16,-27 0-16,56 0 16,-28 28-16,27-28 15,-27 0 1,0 0-16,-1 0 16,1 0-16,28 0 0,-29 0 15,1 0-15,0 28 16,56-28-1,-29 0-15,1 0 16,-28 0-16,83 0 16,-83 0-16,27 0 15,29 0-15,27 0 16,-55 0-16,28 0 0,-57 0 16,57 0-1,-56 28-15,-1-28 16,-27 0-16,28 0 15,0 0-15,27 28 16,-55-28-16,0 0 16,28 0-16,-1 0 15,1 0-15,0 0 16,28 0-16,-29 0 16,1 0-16,0 0 15,-28 0-15,-1 0 16,-27 0-16,0 0 15,0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1:00.5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0 179 0,'0'-28'188,"56"28"-188,28 0 15,-84-28-15,56 28 16,0-27-16,-28 27 16,0 0-1,-1 0-15,1 0 16,0 0-1,0 0 1,28 0 0,-28 0-16,0 0 15,0-28-15,28 28 16,-29 0 0,29 0-1,-28 0-15,0 0 16,0 0-16,28 0 15,-28 0 1,0 0 0,0 0-16,0 0 0,-1 0 15,1 0 1,0 0 0,0 0-16,0 0 15,0 0-15,0 0 16,0 0-1,0 0 1,0 0-16,27 0 16,-27 0-16,0 0 15,28-28 1,-28 28-16,0 0 16,28 0-16,0 0 15,-1 0-15,1 0 16,0 0-16,-28 0 15,84 0-15,-57 0 16,29 0-16,-28 0 16,28 0-16,-1 0 15,-27 0-15,28 0 16,-28 0-16,28 0 16,27 0-16,-83 0 15,28 0-15,0 0 16,0 0-16,-28 0 15,27 0-15,1 0 16,0 0-16,0 0 16,0 0-16,-28 0 15,27 0-15,57 0 16,-56 0-16,-28 0 16,28 0-16,-1 0 15,1 0-15,0 0 16,0 0-16,0 0 15,0 0-15,-1 0 16,1 0-16,-28 0 16,0 0-16,84 0 15,-57 0 1,1 0-16,-28 0 16,0 0-16,0 0 15,0 0-15,0 0 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4:15.1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363 579 0,'84'28'31,"0"-28"-15,55 56-16,-27-28 16,83 56-1,-111-57-15,83 1 0,29 28 16,-1-28-16,-83 0 15,55-28-15,-27 28 16,83 28-16,-83-56 16,-57 0-16,-27 0 15,28 0 1,0 28-16,27-28 16,-27 0-16,-28 0 0,0 0 15,-28 0-15,0 0 16,0 0-1,-1 0-15,1 0 16,28 0 0,-28 0-16,28 0 15,0 0 1,0 0-16,-1 0 0,1 0 16,-28 0-16,28 0 15,28 0-15,-28-28 16,27 28-1,1-28-15,-28 28 16,83-56-16,-111 56 16,84-28-16,-56 0 15,28 28-15,-29-28 16,29 28-16,-28-28 16,0 28-16,55-28 15,-55 28-15,-28 0 16,84-27-16,-56-1 15,-1 28-15,-27-28 16,28 0 0,-28 0-16,0 28 15,28 0-15,-56-28 16,28 28-16,0-28 16,-28 0-16,28 28 15,-28-28-15,27 28 16,-27-28-16,28 0 15,0 28-15,0-55 16,28 27-16,-28 0 16,0-28-16,-28 28 15,28 0 1,0 0-16,0 0 16,-1 28-16,-27-28 15,28 28-15,-28-28 16,-28 28 124,-27-27-124,-85 27-16,28-28 16,57 28-16,-113 0 15,29-28-15,55 28 16,-84 0-16,1-56 16,55 56-16,29 0 15,-1 0-15,28 0 16,-28 0-16,0 0 15,29 0-15,-57 0 16,84 0-16,-84 0 16,57 0-16,27 0 15,-28 0-15,0 0 16,0 0-16,0 0 16,1 0-16,-1 0 15,0 0-15,0 0 16,0 0-16,0 0 15,-27 28-15,55-28 16,-28 0-16,0 28 16,0-28-16,1 0 15,-1 0-15,28 0 16,-84 0-16,56 0 16,0 0-16,-27 0 15,27 0-15,-28 0 16,28 0-16,-27 0 15,-1 0-15,0 0 16,-55 0-16,83 0 16,-28 0-16,0 0 15,56 0-15,-83 0 16,55 0-16,-28 0 16,28 0-16,-27 0 15,-1 0-15,-28 0 16,56 0-16,-27 0 15,27 0-15,0 0 16,-28 0-16,28 0 16,1 28-16,-1-28 15,0 0-15,56 28 16,-56-28-16,0 27 16,28-27-16,-27 28 15,27-28-15,0 28 16,0-28-16,28 28 15,-28 0-15,0 0 16,0 0 0,0-28-1,0 28 1,28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6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0,'28'0'46,"0"0"-30,0 0-16,27 0 16,1 0-16,28 0 0,28 0 15,-1 0 1,-27 0-16,28 28 16,-1 0-16,29-28 15,27 28-15,-55-28 16,111 0-16,-111 0 15,55 0-15,140 0 16,-139 0-16,-1 0 16,-83 0-16,56 0 15,-57 0-15,-27 0 16,0 0-16,-28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6:17.2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13 0,'-28'0'0,"84"0"203,-28 0-203,0 0 0,0 0 15,0 0 1,0 0-16,0 0 16,27 0-16,-27 0 15,0 0 1,0 0 0,0 0-16,0 0 15,0 0-15,0 0 31,0 0-15,0 0-16,0 0 16,0 0-16,-1 0 15,1 0 1,0 0 0,0 0-16,0 0 15,0 0-15,28 0 16,-28 0-1,0 0-15,27 0 16,-27 0-16,0 0 16,0 0 15,0 0-15,0 0-1,0 0 1,0 0-16,0 0 31,0 28-31,0-28 16,-1 0-16,1 0 15,0 0 1,0 0-16,0 0 16,0 0-16,28 0 15,-28 0-15,28 0 16,-1 0-16,-27 0 15,28 0-15,-28 0 16,28 0-16,0 0 16,-28 0-16,0 0 15,-1 0 1,1 0 31,0 0-16,0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6:18.3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65 0,'56'0'94,"-28"0"-94,28 0 15,55 0-15,-55 0 16,28 0-16,-28 0 15,27 0-15,1 0 16,-28 0-16,0 0 16,-28-28-16,28 28 15,-1 0-15,-27 0 16,0 0-16,0 0 16,28 0-16,0 0 15,-28 0 1,0 0-16,0 0 15,-1 0 1,1 0-16,0 0 16,0 0-1,0 0-15,0 0 32,0 0-32,28 0 15,0 0 1,-28 0-16,-1 0 15,1 0 1,0 0-16,0 0 16,0 0-16,0 0 31,0 0 0,0 0-31,28 0 16,-1 0-16,1 0 15,0 0-15,0 0 16,0 0-16,-28 0 16,0 0-16,-1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34:36.8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0,'56'0'188,"0"0"-188,0 0 15,0 0-15,0 0 16,-29 0-16,29 0 15,-28 0 1,0 0-16,0 0 47,28 0-31,0 0-1,-28 0-15,0 0 16,27 0-16,1 28 15,0-28 1,28 0-16,-56 0 16,0 0-16,27 0 15,1 0-15,-28 0 16,28 0-16,0 0 16,-28 0-1,0 0-15,-1 0 16,1 0-16,-28 28 15,28-28-15,0 0 16,28 0-16,-28 0 16,0 0-16,28 0 15,-28 0-15,0 0 16,27 0-16,-27 0 16,28 0-16,-28 28 15,0-28 1,0 0-16,0 0 15,28 0-15,-29 0 16,1 0-16,28 0 16,0 0-1,0 0 1,-28 0-16,0 28 16,0-28-16,-1 0 15,1 0 1,0 0-16,0 0 15,0 28-15,0-28 16,28 0 0,-28 0-16,0 0 15,0 0-15,0 0 16,-1 0-16,1 0 16,0 0-1,0 0-15,0 0 16,0 0-16,0 0 15,28 0 1,-28 0-16,27 0 16,-27 0-16,28 0 15,-28 0 1,0 0-16,28 0 16,0 0-16,0 0 15,-1 0-15,1 0 16,-28 0-16,0 0 15,28 0-15,0 0 16,-1 0-16,-27 0 16,28 0-16,-28 0 15,28 28-15,0-28 16,0 0 0,-1 0-16,1 0 15,-28 0 1,56 0-16,-28 0 0,0 0 15,-1 0 1,1 0-16,0 0 16,-28 0-1,0 0-15,28 0 16,-1 0-16,1 0 16,-28 0-1,28 0-15,-28 0 16,28 0-16,-28 0 0,0 0 15,27 0 1,-27 28-16,28-28 16,0 0-16,-28 0 15,0 0-15,0 0 16,0 0-16,0 0 16,-1 0-16,1 0 15,0 0-15,0 0 16,0 0-1,28 0-15,0 0 16,0 0-16,-1 0 16,1 0-16,28 0 15,-28 0-15,0 0 16,-1 0-16,-27 0 16,0 0-16,28 0 15,0 0-15,0 0 16,0 0-16,-29 0 15,29 0-15,28 0 16,-56 0-16,0 0 16,28 0-16,-1 0 15,1 0-15,-28 0 16,28 0-16,0 0 16,28 0-16,-56 0 15,55 0-15,-27 0 16,28 0-16,0 0 15,-29 0-15,29 0 16,-56 0-16,28 0 16,-28 0-16,28 0 15,-29 0 1,1 0-16,28 0 16,0 0-16,-28-28 15,0 28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34:39.3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0 157 0,'56'0'94,"27"0"-94,1 0 16,28 0-16,-1-28 15,-27 28-15,28 0 16,-1 0-16,1 0 16,0 0-16,-29-28 15,1 28 1,0 0-16,-28 0 15,0 0-15,-28 0 0,-1 0 16,1 0 0,0 0-1,-28-27-15,28 27 16,0 0 0,0 0-16,0 0 15,0 0 1,0-28-1,0 28 1,0 0 0,-1 0-16,1 0 15,0 0-15,0 0 16,0 0-16,0 0 16,0 0-1,0 0-15,0 0 16,28 0-16,-29 0 15,1 0-15,0 0 16,0 0-16,28 0 16,0 0-16,-28 0 15,28 0-15,-1 0 16,-27 0 0,28 0-16,-28 0 15,0 0-15,28 0 16,-28 0-1,0 0-15,0 0 16,-1 0-16,1 0 16,0 0-1,0 0 1,0 0-16,0 0 16,0 28-1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42:09.2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468 98 0,'0'28'31,"-28"0"-15,28 0-16,-28-28 15,28 28 1,0 0-16,-28-28 15,28 28-15,0 0 16,-28 0 0,28 0-1,-28 0 1,0 27-16,28-27 16,-28 0-16,0 28 15,1 0-15,-1-28 16,0 28-1,0-1-15,28-27 16,0 28-16,0 0 16,0 0-16,-28 0 15,28-1-15,-56 1 16,28 0-16,28 0 16,0 0-16,0 0 15,0-1-15,0 1 16,0 28-16,0-56 15,0 56-15,0-1 16,0-27-16,0 0 16,0 28-16,0-28 15,0 27-15,0 1 16,56-28-16,-56 28 16,28-1-16,0-27 15,-28-28-15,28 56 16,-28-56-1,0 28-15,28-29 16,0 29 0,-1-28-16,1 0 15,28 0 1,-28 0-16,28 28 16,0 0-16,27-28 15,-55 27-15,56 29 16,28-56-16,-28 0 15,-1-28-15,1 0 16,-28 0-16,0 0 16,-1 0-1,-27-28-15,28-28 0,0 0 16,-28 1-16,84-1 16,-85-56-1,29 28-15,28 1 0,0-57 16,-28 28-16,-28 29 15,27-1 1,-55 28-16,56-83 16,-28 83-16,0-84 0,0 84 15,-28-55 1,28 55-16,0-84 16,-28 84-16,0-55 15,28 27-15,-28-56 16,0 29-16,0-1 15,0 28-15,0 1 16,0-1-16,0 28 16,0 0-16,0 1 15,0-1-15,0 0 16,-28 28-16,0-28 16,28 28-16,-28 28 15,28-28-15,0 0 16,-28 28-16,28-28 15,-28 28-15,28-27 16,-28 27 0,0 0-16,-28-28 31,29 28-31,-1-28 16,-28 28-16,28 0 15,-28 0-15,28 0 16,-28 0-16,0 0 15,1 0-15,27 0 16,0 0-16,-28 0 16,28 0-16,0 0 15,0 0-15,-28 28 16,56 0-16,-55-1 16,-1 1-16,28 0 15,-28 0-15,0 0 16,28 28-16,-27-28 15,-1 28-15,0-28 16,28 27-16,-28-27 16,28 0-16,-28 0 15,28 0-15,-27 0 16,27-28-16,0 0 16,0 28-1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43:48.9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0,'28'0'125,"55"0"-110,-55 0-15,28 0 16,0 0-16,-28 0 0,28 0 16,-1 0-16,1 0 31,0 0-31,0 0 0,0 28 15,-1-28 1,1 0-16,0 0 16,0 0-16,-28 0 15,0 0-15,28 28 0,-1-28 32,-27 0-17,0 0-15,28 0 16,0 0-16,28 0 15,-56 0-15,27 0 16,-27 0-16,28 0 16,-28 0-16,28 0 15,0 0-15,-1 0 16,1 0-16,28 0 16,-28 0-16,28 0 15,-56 0-15,55 0 16,-27 0-16,0 0 15,28 0-15,-1 0 16,-27 0-16,0 0 16,28 0-16,-28 0 15,27 0-15,-27 0 16,28 0-16,-56 0 16,28 0-16,-28 0 15,-1 0-15,1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43:50.2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0 150 0,'55'0'47,"1"-28"-32,0 28-15,28 0 16,-28 0-16,27 0 16,57-56-16,-112 56 15,83 0-15,-27 0 16,28 0-16,-1 0 15,-27-28-15,0 28 16,-28 0-16,27 0 16,-27 0-16,-28 0 15,0 0-15,28 0 16,-28 0 0,0 0-1,0 0-15,0 0 16,0-28-16,-1 28 15,1 0 1,0 0 0,0 0-16,0 0 15,0 0-15,0 0 16,0 0 0,0 0-16,28 0 15,-29 0 1,1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43:51.0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0,'28'0'31,"56"0"-31,55 0 15,-27 0-15,28 0 16,-29 0-16,113 0 16,-57 0-1,0 0-15,-27 0 16,27 0-16,113 0 16,-225 0-16,141 0 0,-57 0 15,29 0 1,-84 0-16,-1 0 0,29 0 15,-28 28 1,-28-28-16,-29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3:44:58.8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0 251 0,'84'0'125,"-28"0"-125,27 0 16,1 0-16,-28 0 15,56 0-15,-29 0 16,-55 0 0,28 0-16,-28 0 15,0 0-15,0 0 16,0 0-1,0 0-15,0 0 16,-1 0-16,1 0 16,0 0-1,0 0 1,0 0 0,0 0-16,28 0 15,-28 0-15,28 0 16,-29 0-1,1 0-15,0 0 16,0 0-16,0 0 16,28 0-1,-28 0-15,28 0 16,-28 0-16,0 0 16,-1 0-16,1 0 15,28 0-15,0 0 16,0 0-16,0 0 15,-1 0-15,1 0 16,0 0 0,-28 0-16,28 0 15,-28 0-15,0 0 16,0 0-16,0 0 31,-1 0-31,29 0 16,0 28-16,-28-28 0,28 0 15,0 28 1,-1-28-16,29 0 16,-28 0-16,0 0 15,0 0-15,-1 28 16,-27-28 0,0 0-16,0 0 15,0 0 1,0 0-16,0 0 0,0 0 15,0 0 1,28 0-16,-1 0 16,29 0-16,-56 0 15,28 0-15,0 0 16,0 0-16,-1 0 16,-27 0-16,28 0 0,0 0 15,0 0 1,0 0-16,-1 0 15,1 0-15,0 0 16,0 0-16,28 0 16,-56 0-16,55 0 15,-55 0-15,56 0 16,-56 0-16,28 0 16,-1 0-16,1 0 15,-28 0-15,0 0 16,28 0-16,-28 0 15,0 0 1,0 0 0,0 0-1,-28-28 17,0 0 14,-84-28-30,-56-55-16,-55-1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4:18:00.391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6001 0 0,'-56'56'0,"0"28"16,-55-1-16,27 1 15,-56 28-15,29-29 16,-29 1-16,0 28 16,57-56-16,-57 55 15,1 1-15,-29 0 16,-55-1-16,139-27 15,0 0-15,1-29 16,-57 57-16,84-56 16,-55-28-16,55 28 15,0-1-15,-28 29 16,-27-28-16,27 0 16,28 0-16,-56 27 15,29-27-15,-1 28 16,0-56-16,28 28 15,-27 27-15,27-55 16,0 0-16,0 0 16,0 0-16,0 28 15,1-28-15,-57 0 16,56 28-16,-28-28 16,29 27-16,-1-27 15,-56 0-15,28 56 16,-55-56-16,-1 28 15,84-28 1,-55 55-16,55-55 0,-56 0 16,29 28-16,-57-28 15,56 0-15,1 0 16,27 0 0,0 27-16,0-27 0,0 0 15,28-28 1,-27 28-16,-1-28 15,28 28-15,0-28 0,0 28 16,0 0 0,28 0-1,-28-28 1,28 28-16,-28-28 16,-28 28-16,28-28 15,-27 0 1,27 0-16,28 28 15,-28-28-15,0 27 16,0 1-16,-28-28 16,28 28-16,0 0 15,0-28 1,-27 0-16,55 28 16,-28-28-16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0:51.9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0 151 0,'28'0'78,"0"0"-78,27 0 0,1 0 16,-28 0-1,0 0-15,28-28 16,0 28-16,-28 0 15,0 0-15,27 0 16,-27 0 0,28 0-16,0 0 15,0 0-15,0 0 16,-1 0-16,1 0 16,0 0-16,0 0 15,-28 0 1,28 0-16,-1 0 15,29 0-15,-28 0 16,28 0-16,-56 0 16,27 0-16,1 0 15,0 0-15,0 0 16,0 0-16,-28 0 16,28 0-1,-29 0 1,1 0-16,0-28 15,0 28 1,0 0 0,28 0-16,-28 0 15,28 0-15,-28 0 16,-1 0-16,29 0 16,0 0-16,0 0 15,0 0-15,0 0 16,-1 0-16,1 0 15,0 0-15,0 0 16,-28-28-16,28 28 16,-28 0-1,27 0-15,-27 0 16,28 0-16,0 0 16,-28 0-16,28 0 15,-1 0-15,1-28 16,0 28-16,0 0 15,0 0-15,0 0 16,-28 0-16,27 0 16,1 0-16,0 0 15,28 0 1,-28 0-16,27 0 16,29 0-16,-28 0 15,-29 0-15,29 0 16,0 0-16,0 0 15,27 0-15,-83 0 16,28 0-16,56 0 16,-84 0-16,83 0 15,-55 0-15,0 0 16,-28 0-16,0 0 16,0 0-16,28 0 15,-29 0-15,1 0 16,0 0-16,28 0 15,0 0 1,0 0-16,-28 0 16,27 0-16,1 0 15,0 0 1,0 0 0,-28 0-16,28 0 0,-28 0 15,27 0-15,-27 0 16,0 0-1,0 0-15,0 0 16,0 0-16,0 0 16,0 0 15,0 0 0,0 0-31,0 0 16,-1 0-1,1 0-15,0 0 16,0 0-16,0 0 31,0 0-15,0 0 0,0 0-16,0 0 15,0 0 1,27 0-1,-27 0-15,0 0 0,0 0 16,0 0 0,0 0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5:20:56.7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0 139 0,'27'0'46,"57"-27"-46,56-1 16,-1 0-16,85-28 16,-85 56-16,29 0 15,55 0-15,0 0 16,-167 0-16,139 0 16,-83 0-16,0 0 15,55 0-15,-55 0 16,111 0-16,-83 0 15,27 0-15,-83 0 16,83 0-16,-55 0 16,28 0-16,-29 0 15,-27 0-15,28 0 16,-29 0-16,1 0 16,-28 0-16,-28 0 15,28 0-15,-28 0 16,27 0-16,1 0 15,0 0-15,-28 0 16,0 0-16,28 0 16,0 0-16,-29 0 15,29 0 1,-28 0-16,0 0 16,0 0-16,0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F5EB9-7157-4AC8-836D-60D18E82C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F735AC-A62C-41B6-A1F1-32EE9515E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B05C5-85AF-4DC7-955D-22B32FD2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D9F7C-A9CA-4262-A0A7-EA0E66A0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E5338A-3539-4C3B-AD38-6DCB77ED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29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39346-74D7-4B91-B174-8599A8E1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68B394-18F7-4EAE-8F5C-B801AFD18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EFE5F-9CA4-4E36-A89C-453B86C0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A2FD34-5FE4-41A3-9704-5C0D0234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657727-6E90-4574-9094-6A729D06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00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085A12-264D-4C87-AA1D-732AAB080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3A69A5-C22C-4EE2-A193-65E47CC5F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0229E-AE5F-489A-9996-F6584F4D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2BE6F7-14A7-4CD0-9BE3-68D194BF1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901E6-6AAD-414C-B16A-04F0AA39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83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FF5D3-8017-40B3-8A76-08EFEF72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76B001-BFA6-4CCA-B7D5-95423A8FA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A862A-1ACB-41B5-AEBB-334084F5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E9E07-FF34-42C3-9D72-20A20ACE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74E65A-1F38-4A50-AFB1-76168584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6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13CE5-2502-43CA-BF6B-84E45B6E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40B200-0A1C-4B5F-8B0A-B1E516F1B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DBD379-C8C4-4691-9FFD-0B899DF5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E85464-8056-4356-B3BE-40A8233C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D2B29-8DD4-4F2E-9CC3-30433230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08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BACE0-15AA-45A8-9766-B76462FB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E4443-FE35-4949-A12B-1A9754A99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42F10A-DDFC-4691-81CB-3E33CCBFC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484BA-CA05-4A92-83F7-CEBC12BE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F76EA6-FD8A-47E3-B113-E024CB3E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D24E79-F40D-429B-B0F7-4E8D3B91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72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7B1D5-E8A2-41A7-AD5A-88D56662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BE5391-39F4-4663-815D-086E8B52B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6A966F-06D7-479B-BFC9-3E23F7836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69A30A-9608-401C-A4D3-C892B0F74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B3C536-EA81-43D3-BA38-39B165C3DB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21B6FE-8C56-4C99-8913-B10DCAAA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08AE13-0371-4117-AD10-867CF1D0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A79BB5-B11B-4210-B7C5-990379E7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08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D3A06-0B3F-41C5-8A06-4AF332BA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2DC7D5-DC4D-4A01-8F65-C741D70B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B877FA-6243-4427-9D69-01D79A58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6A4165-647B-491D-84DE-F13EFEE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15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D6DF78-BA05-415E-AA82-79E883F0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D7174A-0F50-4610-93D9-BF7BB9E7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8900FA-0636-4A01-94C9-C41C1E23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60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448EA-6B78-4B67-9DC9-4D57128B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B2BBD-CDE5-4CA4-960A-0C488CF5E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15A321-2E0B-43B9-82E8-31FF7D1B5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065C02-7602-46AF-97DD-AF83235E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B4DA22-135E-46A4-A407-87FA2128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21D220-0E8E-4288-BE71-B62BF9D2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6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21A98-1050-4789-9425-0C1FB770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96F59A-F38E-40F8-A51F-A1139D450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49CBB5-0626-48F3-ACF3-F6B90F83C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D9BAAE-98DF-4A96-96AD-1CD3E9FF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7EAB2-777D-40FA-9B1E-6ED2FA12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9E90A9-11E3-4309-9B02-52E65B43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02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974415-BD5C-40EB-BBCA-97FDB6BB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B17A40-0FAF-406F-9D6E-45233FF77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0A5F60-B9EC-4EA0-83CD-46CBD27ED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35800-47BF-49F6-B5B5-08CF3AB8312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0DFD08-9D58-4101-B1A5-D1ED02FEC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272FA-3D54-4493-9548-764DD6C43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3AB7-D288-45E5-B4D1-89C7950ECF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88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customXml" Target="../ink/ink4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customXml" Target="../ink/ink9.x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customXml" Target="../ink/ink13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customXml" Target="../ink/ink16.xml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CBA373-F669-4C7D-9061-9C490D88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35" y="0"/>
            <a:ext cx="8922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0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1954C9-4658-463B-9888-C2A23305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70" y="0"/>
            <a:ext cx="1030405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8CF2B29-24BD-4A68-AA01-C1863285A841}"/>
                  </a:ext>
                </a:extLst>
              </p14:cNvPr>
              <p14:cNvContentPartPr/>
              <p14:nvPr/>
            </p14:nvContentPartPr>
            <p14:xfrm>
              <a:off x="7586565" y="5580380"/>
              <a:ext cx="2472120" cy="50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8CF2B29-24BD-4A68-AA01-C1863285A8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8565" y="5562380"/>
                <a:ext cx="2507760" cy="86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BB25006-44FB-427E-8E82-81BF4C4A5D91}"/>
              </a:ext>
            </a:extLst>
          </p:cNvPr>
          <p:cNvSpPr txBox="1"/>
          <p:nvPr/>
        </p:nvSpPr>
        <p:spPr>
          <a:xfrm>
            <a:off x="2692959" y="4168494"/>
            <a:ext cx="510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这里的</a:t>
            </a:r>
            <a:r>
              <a:rPr lang="en-US" altLang="zh-CN" b="1" dirty="0"/>
              <a:t>n</a:t>
            </a:r>
            <a:r>
              <a:rPr lang="zh-CN" altLang="en-US" b="1" dirty="0"/>
              <a:t>和</a:t>
            </a:r>
            <a:r>
              <a:rPr lang="en-US" altLang="zh-CN" b="1" dirty="0"/>
              <a:t>sum</a:t>
            </a:r>
            <a:r>
              <a:rPr lang="zh-CN" altLang="en-US" b="1" dirty="0"/>
              <a:t>是蓝色的</a:t>
            </a:r>
            <a:r>
              <a:rPr lang="en-US" altLang="zh-CN" b="1" dirty="0"/>
              <a:t>1</a:t>
            </a:r>
            <a:r>
              <a:rPr lang="zh-CN" altLang="en-US" b="1" dirty="0"/>
              <a:t>，数值类型的</a:t>
            </a:r>
            <a:r>
              <a:rPr lang="en-US" altLang="zh-CN" b="1" dirty="0"/>
              <a:t>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6612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6F997D-1B79-4857-9195-7A262CB8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462" y="0"/>
            <a:ext cx="9459066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BBCE9A-487F-473B-AC03-362B8EA6B9BA}"/>
              </a:ext>
            </a:extLst>
          </p:cNvPr>
          <p:cNvSpPr txBox="1"/>
          <p:nvPr/>
        </p:nvSpPr>
        <p:spPr>
          <a:xfrm>
            <a:off x="4350936" y="2893925"/>
            <a:ext cx="3979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当选择了</a:t>
            </a:r>
            <a:r>
              <a:rPr lang="en-US" altLang="zh-CN" dirty="0"/>
              <a:t>2</a:t>
            </a:r>
            <a:r>
              <a:rPr lang="zh-CN" altLang="en-US" dirty="0"/>
              <a:t>之后，就是字符串类型的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r>
              <a:rPr lang="zh-CN" altLang="en-US" dirty="0"/>
              <a:t>自然会进行字符串的拼接</a:t>
            </a:r>
          </a:p>
        </p:txBody>
      </p:sp>
    </p:spTree>
    <p:extLst>
      <p:ext uri="{BB962C8B-B14F-4D97-AF65-F5344CB8AC3E}">
        <p14:creationId xmlns:p14="http://schemas.microsoft.com/office/powerpoint/2010/main" val="48647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CDD0CF-8FDF-466F-AE35-803BE5C8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71" y="768151"/>
            <a:ext cx="7674005" cy="3955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E936A6C-EE9A-475F-9936-CA1BAE8E21C3}"/>
                  </a:ext>
                </a:extLst>
              </p14:cNvPr>
              <p14:cNvContentPartPr/>
              <p14:nvPr/>
            </p14:nvContentPartPr>
            <p14:xfrm>
              <a:off x="5257725" y="2074700"/>
              <a:ext cx="754200" cy="1134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E936A6C-EE9A-475F-9936-CA1BAE8E21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9725" y="2056700"/>
                <a:ext cx="789840" cy="1170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777ED9D-15A1-452A-9F0C-1FF84DFF4D70}"/>
              </a:ext>
            </a:extLst>
          </p:cNvPr>
          <p:cNvSpPr txBox="1"/>
          <p:nvPr/>
        </p:nvSpPr>
        <p:spPr>
          <a:xfrm>
            <a:off x="3235569" y="4833257"/>
            <a:ext cx="670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刚上来的</a:t>
            </a:r>
            <a:r>
              <a:rPr lang="en-US" altLang="zh-CN" dirty="0"/>
              <a:t>n</a:t>
            </a:r>
            <a:r>
              <a:rPr lang="zh-CN" altLang="en-US" dirty="0"/>
              <a:t>是</a:t>
            </a:r>
            <a:r>
              <a:rPr lang="en-US" altLang="zh-CN" dirty="0"/>
              <a:t>data</a:t>
            </a:r>
            <a:r>
              <a:rPr lang="zh-CN" altLang="en-US" dirty="0"/>
              <a:t>中的</a:t>
            </a:r>
            <a:r>
              <a:rPr lang="en-US" altLang="zh-CN" dirty="0"/>
              <a:t>1</a:t>
            </a:r>
          </a:p>
          <a:p>
            <a:endParaRPr lang="en-US" altLang="zh-CN" dirty="0"/>
          </a:p>
          <a:p>
            <a:r>
              <a:rPr lang="zh-CN" altLang="en-US" dirty="0"/>
              <a:t>都是字符串类型的数字</a:t>
            </a:r>
          </a:p>
        </p:txBody>
      </p:sp>
    </p:spTree>
    <p:extLst>
      <p:ext uri="{BB962C8B-B14F-4D97-AF65-F5344CB8AC3E}">
        <p14:creationId xmlns:p14="http://schemas.microsoft.com/office/powerpoint/2010/main" val="100844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4E4366-B42D-4118-91D4-01100C273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51" y="368982"/>
            <a:ext cx="10524132" cy="3909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7506B78-EEDD-4043-BFA3-C4B87F48F793}"/>
                  </a:ext>
                </a:extLst>
              </p14:cNvPr>
              <p14:cNvContentPartPr/>
              <p14:nvPr/>
            </p14:nvContentPartPr>
            <p14:xfrm>
              <a:off x="6471285" y="2270900"/>
              <a:ext cx="1055160" cy="37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7506B78-EEDD-4043-BFA3-C4B87F48F7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3285" y="2252900"/>
                <a:ext cx="10908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B2C7B89-F8F1-4CA3-956E-C3CDB22DC664}"/>
                  </a:ext>
                </a:extLst>
              </p14:cNvPr>
              <p14:cNvContentPartPr/>
              <p14:nvPr/>
            </p14:nvContentPartPr>
            <p14:xfrm>
              <a:off x="6591885" y="2448020"/>
              <a:ext cx="703440" cy="54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B2C7B89-F8F1-4CA3-956E-C3CDB22DC6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3885" y="2430020"/>
                <a:ext cx="739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646FF16-BF39-46DC-8D68-9A151886C848}"/>
                  </a:ext>
                </a:extLst>
              </p14:cNvPr>
              <p14:cNvContentPartPr/>
              <p14:nvPr/>
            </p14:nvContentPartPr>
            <p14:xfrm>
              <a:off x="6521325" y="2772380"/>
              <a:ext cx="995040" cy="21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646FF16-BF39-46DC-8D68-9A151886C8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03325" y="2754380"/>
                <a:ext cx="1030680" cy="572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E12006B-D4C6-46CD-9B7A-2035522EFF5E}"/>
              </a:ext>
            </a:extLst>
          </p:cNvPr>
          <p:cNvSpPr txBox="1"/>
          <p:nvPr/>
        </p:nvSpPr>
        <p:spPr>
          <a:xfrm>
            <a:off x="2813538" y="4642338"/>
            <a:ext cx="757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加上冒号之后，引号中的内容就是  </a:t>
            </a:r>
            <a:r>
              <a:rPr lang="en-US" altLang="zh-CN" dirty="0" err="1"/>
              <a:t>js</a:t>
            </a:r>
            <a:r>
              <a:rPr lang="zh-CN" altLang="en-US" dirty="0"/>
              <a:t>表达式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自然就是数字类型</a:t>
            </a:r>
          </a:p>
        </p:txBody>
      </p:sp>
    </p:spTree>
    <p:extLst>
      <p:ext uri="{BB962C8B-B14F-4D97-AF65-F5344CB8AC3E}">
        <p14:creationId xmlns:p14="http://schemas.microsoft.com/office/powerpoint/2010/main" val="3471728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E07F48-E0F4-45CF-9604-E08787E0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24" y="692859"/>
            <a:ext cx="6348010" cy="3261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D1B1024-CFED-4059-A3C6-B93F0CBECC0A}"/>
                  </a:ext>
                </a:extLst>
              </p14:cNvPr>
              <p14:cNvContentPartPr/>
              <p14:nvPr/>
            </p14:nvContentPartPr>
            <p14:xfrm>
              <a:off x="3898725" y="2391500"/>
              <a:ext cx="1658520" cy="130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D1B1024-CFED-4059-A3C6-B93F0CBECC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0725" y="2373500"/>
                <a:ext cx="1694160" cy="165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78B1CE5-3A24-473D-8387-DC7D00DC0D71}"/>
              </a:ext>
            </a:extLst>
          </p:cNvPr>
          <p:cNvSpPr txBox="1"/>
          <p:nvPr/>
        </p:nvSpPr>
        <p:spPr>
          <a:xfrm>
            <a:off x="2471895" y="4531807"/>
            <a:ext cx="661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number</a:t>
            </a:r>
            <a:r>
              <a:rPr lang="zh-CN" altLang="en-US" dirty="0"/>
              <a:t>修饰符也能解决</a:t>
            </a:r>
          </a:p>
        </p:txBody>
      </p:sp>
    </p:spTree>
    <p:extLst>
      <p:ext uri="{BB962C8B-B14F-4D97-AF65-F5344CB8AC3E}">
        <p14:creationId xmlns:p14="http://schemas.microsoft.com/office/powerpoint/2010/main" val="17618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177C8C-DEBF-4279-99D1-AB34711E2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13" y="0"/>
            <a:ext cx="8725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3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DE7872-B6B9-4D92-8962-5B24F1C8A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050" y="956095"/>
            <a:ext cx="8077900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64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B733A0-AB36-4992-A6E4-4A3E96DC8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7" y="75909"/>
            <a:ext cx="10684166" cy="67061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B2F0A4-014F-4204-BDE0-B2E6BB4BB17E}"/>
              </a:ext>
            </a:extLst>
          </p:cNvPr>
          <p:cNvSpPr txBox="1"/>
          <p:nvPr/>
        </p:nvSpPr>
        <p:spPr>
          <a:xfrm>
            <a:off x="914400" y="452176"/>
            <a:ext cx="355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把数据放到</a:t>
            </a:r>
            <a:r>
              <a:rPr lang="en-US" altLang="zh-CN" dirty="0" err="1"/>
              <a:t>vuex</a:t>
            </a:r>
            <a:r>
              <a:rPr lang="zh-CN" altLang="en-US" dirty="0"/>
              <a:t>中就是把数据存到</a:t>
            </a:r>
            <a:r>
              <a:rPr lang="en-US" altLang="zh-CN" dirty="0"/>
              <a:t>state</a:t>
            </a:r>
            <a:r>
              <a:rPr lang="zh-CN" altLang="en-US" dirty="0"/>
              <a:t>对象中</a:t>
            </a:r>
          </a:p>
        </p:txBody>
      </p:sp>
    </p:spTree>
    <p:extLst>
      <p:ext uri="{BB962C8B-B14F-4D97-AF65-F5344CB8AC3E}">
        <p14:creationId xmlns:p14="http://schemas.microsoft.com/office/powerpoint/2010/main" val="16510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3861DC-B7C3-49F4-B8BC-0229DBD1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32" y="251184"/>
            <a:ext cx="9640135" cy="635563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2661CF-7892-4965-92CD-23302918DC9D}"/>
              </a:ext>
            </a:extLst>
          </p:cNvPr>
          <p:cNvSpPr txBox="1"/>
          <p:nvPr/>
        </p:nvSpPr>
        <p:spPr>
          <a:xfrm>
            <a:off x="3054699" y="5546691"/>
            <a:ext cx="219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渲染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A8663D-8EE0-45F6-A7EA-80C773C253AD}"/>
              </a:ext>
            </a:extLst>
          </p:cNvPr>
          <p:cNvSpPr txBox="1"/>
          <p:nvPr/>
        </p:nvSpPr>
        <p:spPr>
          <a:xfrm>
            <a:off x="6712299" y="5647174"/>
            <a:ext cx="109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加工</a:t>
            </a:r>
          </a:p>
        </p:txBody>
      </p:sp>
    </p:spTree>
    <p:extLst>
      <p:ext uri="{BB962C8B-B14F-4D97-AF65-F5344CB8AC3E}">
        <p14:creationId xmlns:p14="http://schemas.microsoft.com/office/powerpoint/2010/main" val="1859088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E09F17-23B8-4839-A809-14196AE7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57" y="0"/>
            <a:ext cx="971928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7B9A83-8FA0-4695-8D1B-952B2DE311B5}"/>
              </a:ext>
            </a:extLst>
          </p:cNvPr>
          <p:cNvSpPr txBox="1"/>
          <p:nvPr/>
        </p:nvSpPr>
        <p:spPr>
          <a:xfrm>
            <a:off x="552659" y="381837"/>
            <a:ext cx="278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有种多余的感觉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485173-9DB6-4F4C-93C7-A65B3D956F60}"/>
              </a:ext>
            </a:extLst>
          </p:cNvPr>
          <p:cNvSpPr txBox="1"/>
          <p:nvPr/>
        </p:nvSpPr>
        <p:spPr>
          <a:xfrm>
            <a:off x="6370655" y="140677"/>
            <a:ext cx="234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后端接口</a:t>
            </a:r>
          </a:p>
        </p:txBody>
      </p:sp>
    </p:spTree>
    <p:extLst>
      <p:ext uri="{BB962C8B-B14F-4D97-AF65-F5344CB8AC3E}">
        <p14:creationId xmlns:p14="http://schemas.microsoft.com/office/powerpoint/2010/main" val="187641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BAC102-BF50-40D0-B3A5-B61F418A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365"/>
            <a:ext cx="12192000" cy="62012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5D16F9-115F-4306-925B-A8D80C530812}"/>
              </a:ext>
            </a:extLst>
          </p:cNvPr>
          <p:cNvSpPr txBox="1"/>
          <p:nvPr/>
        </p:nvSpPr>
        <p:spPr>
          <a:xfrm>
            <a:off x="7375490" y="1507253"/>
            <a:ext cx="425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这个是</a:t>
            </a:r>
            <a:r>
              <a:rPr lang="en-US" altLang="zh-CN" b="1" dirty="0">
                <a:solidFill>
                  <a:srgbClr val="FF0000"/>
                </a:solidFill>
              </a:rPr>
              <a:t>b  c  d</a:t>
            </a:r>
            <a:r>
              <a:rPr lang="zh-CN" altLang="en-US" b="1" dirty="0">
                <a:solidFill>
                  <a:srgbClr val="FF0000"/>
                </a:solidFill>
              </a:rPr>
              <a:t>组件接受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组件的数据</a:t>
            </a:r>
          </a:p>
        </p:txBody>
      </p:sp>
    </p:spTree>
    <p:extLst>
      <p:ext uri="{BB962C8B-B14F-4D97-AF65-F5344CB8AC3E}">
        <p14:creationId xmlns:p14="http://schemas.microsoft.com/office/powerpoint/2010/main" val="1159871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E0A246-43A4-46CE-B87A-5432D76B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68" y="7323"/>
            <a:ext cx="10425063" cy="6843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EC5A61-CE47-402F-A3D5-30BF593CA457}"/>
              </a:ext>
            </a:extLst>
          </p:cNvPr>
          <p:cNvSpPr txBox="1"/>
          <p:nvPr/>
        </p:nvSpPr>
        <p:spPr>
          <a:xfrm>
            <a:off x="70338" y="321547"/>
            <a:ext cx="4320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如果在</a:t>
            </a:r>
            <a:r>
              <a:rPr lang="en-US" altLang="zh-CN" b="1" dirty="0">
                <a:solidFill>
                  <a:srgbClr val="FF0000"/>
                </a:solidFill>
              </a:rPr>
              <a:t>dispatch</a:t>
            </a:r>
            <a:r>
              <a:rPr lang="zh-CN" altLang="en-US" b="1" dirty="0">
                <a:solidFill>
                  <a:srgbClr val="FF0000"/>
                </a:solidFill>
              </a:rPr>
              <a:t>时，只说明动作类型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没指定值，在</a:t>
            </a:r>
            <a:r>
              <a:rPr lang="en-US" altLang="zh-CN" b="1" dirty="0">
                <a:solidFill>
                  <a:srgbClr val="FF0000"/>
                </a:solidFill>
              </a:rPr>
              <a:t>actions</a:t>
            </a:r>
            <a:r>
              <a:rPr lang="zh-CN" altLang="en-US" b="1" dirty="0">
                <a:solidFill>
                  <a:srgbClr val="FF0000"/>
                </a:solidFill>
              </a:rPr>
              <a:t>中就通过后端接口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向后端的服务器请求数据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完成后在</a:t>
            </a:r>
            <a:r>
              <a:rPr lang="en-US" altLang="zh-CN" b="1" dirty="0">
                <a:solidFill>
                  <a:srgbClr val="FF0000"/>
                </a:solidFill>
              </a:rPr>
              <a:t>commit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78A3015-F709-4367-8EE9-90DC72337CA0}"/>
                  </a:ext>
                </a:extLst>
              </p14:cNvPr>
              <p14:cNvContentPartPr/>
              <p14:nvPr/>
            </p14:nvContentPartPr>
            <p14:xfrm>
              <a:off x="5998965" y="914420"/>
              <a:ext cx="2160720" cy="1356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78A3015-F709-4367-8EE9-90DC72337C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0965" y="896420"/>
                <a:ext cx="2196360" cy="1392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8441DFD-130A-4D5B-BE1D-D719DF9C14DE}"/>
              </a:ext>
            </a:extLst>
          </p:cNvPr>
          <p:cNvSpPr txBox="1"/>
          <p:nvPr/>
        </p:nvSpPr>
        <p:spPr>
          <a:xfrm>
            <a:off x="7244862" y="545088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在这发送</a:t>
            </a:r>
            <a:r>
              <a:rPr lang="en-US" altLang="zh-CN" b="1" dirty="0">
                <a:solidFill>
                  <a:srgbClr val="00B050"/>
                </a:solidFill>
              </a:rPr>
              <a:t>ajax</a:t>
            </a:r>
            <a:r>
              <a:rPr lang="zh-CN" altLang="en-US" b="1" dirty="0">
                <a:solidFill>
                  <a:srgbClr val="00B050"/>
                </a:solidFill>
              </a:rPr>
              <a:t>请求！！！！</a:t>
            </a:r>
          </a:p>
        </p:txBody>
      </p:sp>
    </p:spTree>
    <p:extLst>
      <p:ext uri="{BB962C8B-B14F-4D97-AF65-F5344CB8AC3E}">
        <p14:creationId xmlns:p14="http://schemas.microsoft.com/office/powerpoint/2010/main" val="268596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B00FD9-40DE-4369-8AE6-3A84BE36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67" y="184993"/>
            <a:ext cx="9381033" cy="62870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A6497D-E870-49AB-8FCC-08B7A73629F0}"/>
              </a:ext>
            </a:extLst>
          </p:cNvPr>
          <p:cNvSpPr txBox="1"/>
          <p:nvPr/>
        </p:nvSpPr>
        <p:spPr>
          <a:xfrm>
            <a:off x="150725" y="452176"/>
            <a:ext cx="3376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如果第二个参数中值已经明确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不需要进行</a:t>
            </a:r>
            <a:r>
              <a:rPr lang="en-US" altLang="zh-CN" b="1" dirty="0">
                <a:solidFill>
                  <a:srgbClr val="FF0000"/>
                </a:solidFill>
              </a:rPr>
              <a:t>ajax</a:t>
            </a:r>
            <a:r>
              <a:rPr lang="zh-CN" altLang="en-US" b="1" dirty="0">
                <a:solidFill>
                  <a:srgbClr val="FF0000"/>
                </a:solidFill>
              </a:rPr>
              <a:t>请求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就不需要</a:t>
            </a:r>
            <a:r>
              <a:rPr lang="en-US" altLang="zh-CN" b="1" dirty="0">
                <a:solidFill>
                  <a:srgbClr val="FF0000"/>
                </a:solidFill>
              </a:rPr>
              <a:t>dispatch</a:t>
            </a:r>
            <a:r>
              <a:rPr lang="zh-CN" altLang="en-US" b="1" dirty="0">
                <a:solidFill>
                  <a:srgbClr val="FF0000"/>
                </a:solidFill>
              </a:rPr>
              <a:t>到</a:t>
            </a:r>
            <a:r>
              <a:rPr lang="en-US" altLang="zh-CN" b="1" dirty="0">
                <a:solidFill>
                  <a:srgbClr val="FF0000"/>
                </a:solidFill>
              </a:rPr>
              <a:t>actions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直接</a:t>
            </a:r>
            <a:r>
              <a:rPr lang="en-US" altLang="zh-CN" b="1" dirty="0">
                <a:solidFill>
                  <a:srgbClr val="FF0000"/>
                </a:solidFill>
              </a:rPr>
              <a:t>commit</a:t>
            </a:r>
            <a:r>
              <a:rPr lang="zh-CN" altLang="en-US" b="1" dirty="0">
                <a:solidFill>
                  <a:srgbClr val="FF0000"/>
                </a:solidFill>
              </a:rPr>
              <a:t>即可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26B080-78A7-4A69-8661-F608AA6BA001}"/>
              </a:ext>
            </a:extLst>
          </p:cNvPr>
          <p:cNvSpPr txBox="1"/>
          <p:nvPr/>
        </p:nvSpPr>
        <p:spPr>
          <a:xfrm>
            <a:off x="2622620" y="5647174"/>
            <a:ext cx="841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Mutations</a:t>
            </a:r>
            <a:r>
              <a:rPr lang="zh-CN" altLang="en-US" b="1" dirty="0">
                <a:solidFill>
                  <a:srgbClr val="FF0000"/>
                </a:solidFill>
              </a:rPr>
              <a:t>才是真正帮你修改加工数据的人</a:t>
            </a:r>
          </a:p>
        </p:txBody>
      </p:sp>
    </p:spTree>
    <p:extLst>
      <p:ext uri="{BB962C8B-B14F-4D97-AF65-F5344CB8AC3E}">
        <p14:creationId xmlns:p14="http://schemas.microsoft.com/office/powerpoint/2010/main" val="2845353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6DC73C-F818-4C9D-980E-CEFBB8CC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15" y="235943"/>
            <a:ext cx="9579170" cy="63861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E3F9D2-09A2-416F-8745-0AA0FFD5C9F9}"/>
              </a:ext>
            </a:extLst>
          </p:cNvPr>
          <p:cNvSpPr txBox="1"/>
          <p:nvPr/>
        </p:nvSpPr>
        <p:spPr>
          <a:xfrm>
            <a:off x="472272" y="197345"/>
            <a:ext cx="798844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</a:t>
            </a:r>
            <a:r>
              <a:rPr lang="en-US" altLang="zh-CN" b="1" dirty="0">
                <a:solidFill>
                  <a:srgbClr val="FF0000"/>
                </a:solidFill>
              </a:rPr>
              <a:t>dispatch</a:t>
            </a:r>
            <a:r>
              <a:rPr lang="zh-CN" altLang="en-US" b="1" dirty="0">
                <a:solidFill>
                  <a:srgbClr val="FF0000"/>
                </a:solidFill>
              </a:rPr>
              <a:t>中的第二个形参没有数据时，必须要经过</a:t>
            </a:r>
            <a:r>
              <a:rPr lang="en-US" altLang="zh-CN" b="1" dirty="0">
                <a:solidFill>
                  <a:srgbClr val="FF0000"/>
                </a:solidFill>
              </a:rPr>
              <a:t>actions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如果有业务逻辑的时候（奇数的时候再加，等一等再加）必须要经过</a:t>
            </a:r>
            <a:r>
              <a:rPr lang="en-US" altLang="zh-CN" b="1" dirty="0">
                <a:solidFill>
                  <a:srgbClr val="FF0000"/>
                </a:solidFill>
              </a:rPr>
              <a:t>actions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2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A8E90F-8EA4-4E50-BD56-486B8B131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12" y="0"/>
            <a:ext cx="9152413" cy="67747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9B81FD-E533-4365-A12C-C1C576FCB57E}"/>
              </a:ext>
            </a:extLst>
          </p:cNvPr>
          <p:cNvSpPr txBox="1"/>
          <p:nvPr/>
        </p:nvSpPr>
        <p:spPr>
          <a:xfrm>
            <a:off x="6089301" y="361741"/>
            <a:ext cx="516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Store</a:t>
            </a:r>
            <a:r>
              <a:rPr lang="zh-CN" altLang="en-US" dirty="0"/>
              <a:t>去管理这三个对象</a:t>
            </a:r>
          </a:p>
        </p:txBody>
      </p:sp>
    </p:spTree>
    <p:extLst>
      <p:ext uri="{BB962C8B-B14F-4D97-AF65-F5344CB8AC3E}">
        <p14:creationId xmlns:p14="http://schemas.microsoft.com/office/powerpoint/2010/main" val="1412048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117235-F60E-4B11-B852-1E1ECF43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399787"/>
            <a:ext cx="9297206" cy="60584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B16BA3-E944-4FBF-A2AF-20E8A7451125}"/>
              </a:ext>
            </a:extLst>
          </p:cNvPr>
          <p:cNvSpPr txBox="1"/>
          <p:nvPr/>
        </p:nvSpPr>
        <p:spPr>
          <a:xfrm>
            <a:off x="291402" y="472273"/>
            <a:ext cx="387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这三个必须通过</a:t>
            </a:r>
            <a:r>
              <a:rPr lang="en-US" altLang="zh-CN" dirty="0"/>
              <a:t>store</a:t>
            </a:r>
            <a:r>
              <a:rPr lang="zh-CN" altLang="en-US" dirty="0"/>
              <a:t>的调用才能实现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6F4F5C-5E69-4934-AB3C-DEA44B51B799}"/>
              </a:ext>
            </a:extLst>
          </p:cNvPr>
          <p:cNvSpPr txBox="1"/>
          <p:nvPr/>
        </p:nvSpPr>
        <p:spPr>
          <a:xfrm>
            <a:off x="663191" y="5787851"/>
            <a:ext cx="666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这三个都是对象类型的数据</a:t>
            </a:r>
            <a:r>
              <a:rPr lang="en-US" altLang="zh-CN" dirty="0"/>
              <a:t>	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5F333-AD9D-4F83-8E2F-5A6F9DB03D3E}"/>
              </a:ext>
            </a:extLst>
          </p:cNvPr>
          <p:cNvSpPr txBox="1"/>
          <p:nvPr/>
        </p:nvSpPr>
        <p:spPr>
          <a:xfrm>
            <a:off x="8521002" y="2280976"/>
            <a:ext cx="321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都要经过</a:t>
            </a:r>
            <a:r>
              <a:rPr lang="en-US" altLang="zh-CN" dirty="0"/>
              <a:t>store</a:t>
            </a:r>
            <a:r>
              <a:rPr lang="zh-CN" altLang="en-US" dirty="0"/>
              <a:t>的领导</a:t>
            </a:r>
          </a:p>
        </p:txBody>
      </p:sp>
    </p:spTree>
    <p:extLst>
      <p:ext uri="{BB962C8B-B14F-4D97-AF65-F5344CB8AC3E}">
        <p14:creationId xmlns:p14="http://schemas.microsoft.com/office/powerpoint/2010/main" val="190705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FB4DCF-53D0-485D-8201-DDA0FA18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388" y="616976"/>
            <a:ext cx="4877223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0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E92780-298C-41C9-8970-E61B2FE8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41" y="989890"/>
            <a:ext cx="10562235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4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1C24B8-4890-4FE1-ABA4-70EBEDB6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78" y="0"/>
            <a:ext cx="704644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5D91B07-0F2E-4BD9-9D40-A4975C349A96}"/>
                  </a:ext>
                </a:extLst>
              </p14:cNvPr>
              <p14:cNvContentPartPr/>
              <p14:nvPr/>
            </p14:nvContentPartPr>
            <p14:xfrm>
              <a:off x="5647245" y="2387540"/>
              <a:ext cx="2261160" cy="54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5D91B07-0F2E-4BD9-9D40-A4975C349A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9245" y="2369540"/>
                <a:ext cx="22968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14C01AD-4E84-4EF5-A1C7-5B7857B3579E}"/>
                  </a:ext>
                </a:extLst>
              </p14:cNvPr>
              <p14:cNvContentPartPr/>
              <p14:nvPr/>
            </p14:nvContentPartPr>
            <p14:xfrm>
              <a:off x="5788005" y="3547100"/>
              <a:ext cx="1557720" cy="50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14C01AD-4E84-4EF5-A1C7-5B7857B357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0005" y="3529100"/>
                <a:ext cx="15933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BB4DAA2-04FC-417A-9BA9-8F8101F85EC9}"/>
                  </a:ext>
                </a:extLst>
              </p14:cNvPr>
              <p14:cNvContentPartPr/>
              <p14:nvPr/>
            </p14:nvContentPartPr>
            <p14:xfrm>
              <a:off x="6139365" y="4808900"/>
              <a:ext cx="1558080" cy="64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BB4DAA2-04FC-417A-9BA9-8F8101F85E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21365" y="4790900"/>
                <a:ext cx="1593720" cy="1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432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4E0D44-6BEC-4047-8677-DAAF77D3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18967" cy="60660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A8AF32-1B82-4385-A3F2-3288C5279416}"/>
              </a:ext>
            </a:extLst>
          </p:cNvPr>
          <p:cNvSpPr txBox="1"/>
          <p:nvPr/>
        </p:nvSpPr>
        <p:spPr>
          <a:xfrm>
            <a:off x="4200211" y="6240026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组件的示例对象身上也都</a:t>
            </a:r>
            <a:r>
              <a:rPr lang="en-US" altLang="zh-CN" dirty="0"/>
              <a:t>store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50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DE2A20-6EAE-4E3F-8584-6E9D0BE2E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98" y="0"/>
            <a:ext cx="1091322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2B207D5-ECB0-447D-90E7-F3D43359CB3C}"/>
                  </a:ext>
                </a:extLst>
              </p14:cNvPr>
              <p14:cNvContentPartPr/>
              <p14:nvPr/>
            </p14:nvContentPartPr>
            <p14:xfrm>
              <a:off x="5245125" y="4112300"/>
              <a:ext cx="2051640" cy="380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2B207D5-ECB0-447D-90E7-F3D43359CB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7125" y="4094300"/>
                <a:ext cx="2087280" cy="4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190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566D64-A7EE-4373-BC96-BCC918C83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8EFD1F-A297-4FEC-B8FC-95D90B93539D}"/>
              </a:ext>
            </a:extLst>
          </p:cNvPr>
          <p:cNvSpPr txBox="1"/>
          <p:nvPr/>
        </p:nvSpPr>
        <p:spPr>
          <a:xfrm>
            <a:off x="6099349" y="133643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  C  D</a:t>
            </a:r>
            <a:r>
              <a:rPr lang="zh-CN" altLang="en-US" dirty="0">
                <a:solidFill>
                  <a:srgbClr val="FF0000"/>
                </a:solidFill>
              </a:rPr>
              <a:t>组件修改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组件中的数据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4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81915F-4950-4541-85CD-E19A6831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00" y="0"/>
            <a:ext cx="611428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BC5B9C0-0A78-4C27-AE50-2FF3B3655039}"/>
                  </a:ext>
                </a:extLst>
              </p14:cNvPr>
              <p14:cNvContentPartPr/>
              <p14:nvPr/>
            </p14:nvContentPartPr>
            <p14:xfrm>
              <a:off x="3245685" y="540740"/>
              <a:ext cx="1015200" cy="33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BC5B9C0-0A78-4C27-AE50-2FF3B36550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7685" y="522740"/>
                <a:ext cx="10508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C4620C8-8A26-48D3-A295-593FD0C5F839}"/>
                  </a:ext>
                </a:extLst>
              </p14:cNvPr>
              <p14:cNvContentPartPr/>
              <p14:nvPr/>
            </p14:nvContentPartPr>
            <p14:xfrm>
              <a:off x="1125285" y="5150180"/>
              <a:ext cx="703800" cy="230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C4620C8-8A26-48D3-A295-593FD0C5F8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7285" y="5132180"/>
                <a:ext cx="7394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28B978D-9DC2-4364-8AAE-761D796C4130}"/>
                  </a:ext>
                </a:extLst>
              </p14:cNvPr>
              <p14:cNvContentPartPr/>
              <p14:nvPr/>
            </p14:nvContentPartPr>
            <p14:xfrm>
              <a:off x="1376565" y="5352500"/>
              <a:ext cx="763920" cy="248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28B978D-9DC2-4364-8AAE-761D796C41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8565" y="5334500"/>
                <a:ext cx="799560" cy="604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99FC94D-ED00-4557-8C35-3BCBFCC60215}"/>
              </a:ext>
            </a:extLst>
          </p:cNvPr>
          <p:cNvSpPr txBox="1"/>
          <p:nvPr/>
        </p:nvSpPr>
        <p:spPr>
          <a:xfrm>
            <a:off x="7003701" y="1245996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/>
              <a:t>store/index.js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994185-940B-48DF-B516-B7BA0A30B9E4}"/>
              </a:ext>
            </a:extLst>
          </p:cNvPr>
          <p:cNvSpPr txBox="1"/>
          <p:nvPr/>
        </p:nvSpPr>
        <p:spPr>
          <a:xfrm>
            <a:off x="7104185" y="2582426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见</a:t>
            </a:r>
            <a:r>
              <a:rPr lang="en-US" altLang="zh-CN" dirty="0"/>
              <a:t>store</a:t>
            </a:r>
            <a:r>
              <a:rPr lang="zh-CN" altLang="en-US" dirty="0"/>
              <a:t>者   就当是   见</a:t>
            </a:r>
            <a:r>
              <a:rPr lang="en-US" altLang="zh-CN" dirty="0" err="1"/>
              <a:t>vuex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66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8263EF-9BA0-4C0D-8E30-82BEC77C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70" y="0"/>
            <a:ext cx="7346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5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01E93E-22E9-4596-B2DC-9EA252062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3" y="289288"/>
            <a:ext cx="9624894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84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810303-5EB7-430C-9244-73E02E3C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34" y="0"/>
            <a:ext cx="754933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D4F9F91-F3F6-426D-B064-EEB53EC729E4}"/>
                  </a:ext>
                </a:extLst>
              </p14:cNvPr>
              <p14:cNvContentPartPr/>
              <p14:nvPr/>
            </p14:nvContentPartPr>
            <p14:xfrm>
              <a:off x="6259965" y="2944100"/>
              <a:ext cx="2693520" cy="87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D4F9F91-F3F6-426D-B064-EEB53EC729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1965" y="2926100"/>
                <a:ext cx="27291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431DC59-5157-4FB5-9997-1C803715E62B}"/>
                  </a:ext>
                </a:extLst>
              </p14:cNvPr>
              <p14:cNvContentPartPr/>
              <p14:nvPr/>
            </p14:nvContentPartPr>
            <p14:xfrm>
              <a:off x="6330525" y="5389580"/>
              <a:ext cx="1015200" cy="56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431DC59-5157-4FB5-9997-1C803715E6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2525" y="5371580"/>
                <a:ext cx="1050840" cy="92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1B5BA36-5E69-4967-B717-A4BFC158DDF3}"/>
              </a:ext>
            </a:extLst>
          </p:cNvPr>
          <p:cNvSpPr txBox="1"/>
          <p:nvPr/>
        </p:nvSpPr>
        <p:spPr>
          <a:xfrm>
            <a:off x="130629" y="974690"/>
            <a:ext cx="190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108</a:t>
            </a:r>
          </a:p>
          <a:p>
            <a:endParaRPr lang="en-US" altLang="zh-CN" dirty="0"/>
          </a:p>
          <a:p>
            <a:r>
              <a:rPr lang="en-US" altLang="zh-CN" dirty="0"/>
              <a:t>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938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892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700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187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690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43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BA7D35-F18A-48C0-ABA1-2A6C8310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9DEBA5-D954-4977-BAD8-EFD6A834A262}"/>
              </a:ext>
            </a:extLst>
          </p:cNvPr>
          <p:cNvSpPr txBox="1"/>
          <p:nvPr/>
        </p:nvSpPr>
        <p:spPr>
          <a:xfrm>
            <a:off x="7013749" y="1065125"/>
            <a:ext cx="444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Vuex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不属于任何一个组件</a:t>
            </a:r>
          </a:p>
        </p:txBody>
      </p:sp>
    </p:spTree>
    <p:extLst>
      <p:ext uri="{BB962C8B-B14F-4D97-AF65-F5344CB8AC3E}">
        <p14:creationId xmlns:p14="http://schemas.microsoft.com/office/powerpoint/2010/main" val="163827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9B32BC-461C-4AB7-B1EA-30245453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691"/>
            <a:ext cx="12192000" cy="605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C64337-C4C6-44CA-8D07-D678EF87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8" y="884148"/>
            <a:ext cx="11459703" cy="42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E6C91F-9B7E-4F13-8AA8-568E1230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74" y="0"/>
            <a:ext cx="1059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5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D8D045-DE04-4055-BD85-A1A3E8E7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50" y="0"/>
            <a:ext cx="893149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F4FFCA-F597-4C36-8A81-4F38D2086BE0}"/>
              </a:ext>
            </a:extLst>
          </p:cNvPr>
          <p:cNvSpPr txBox="1"/>
          <p:nvPr/>
        </p:nvSpPr>
        <p:spPr>
          <a:xfrm>
            <a:off x="7636747" y="3366198"/>
            <a:ext cx="388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事件处理函数</a:t>
            </a:r>
          </a:p>
        </p:txBody>
      </p:sp>
    </p:spTree>
    <p:extLst>
      <p:ext uri="{BB962C8B-B14F-4D97-AF65-F5344CB8AC3E}">
        <p14:creationId xmlns:p14="http://schemas.microsoft.com/office/powerpoint/2010/main" val="407774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DEDD48-8245-4EBD-B05D-E805FF53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64" y="0"/>
            <a:ext cx="8731472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9A1C65-B7B7-43C5-A288-74100237A1A9}"/>
              </a:ext>
            </a:extLst>
          </p:cNvPr>
          <p:cNvSpPr txBox="1"/>
          <p:nvPr/>
        </p:nvSpPr>
        <p:spPr>
          <a:xfrm>
            <a:off x="8460712" y="2431701"/>
            <a:ext cx="373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编写事件处理函数</a:t>
            </a:r>
          </a:p>
        </p:txBody>
      </p:sp>
    </p:spTree>
    <p:extLst>
      <p:ext uri="{BB962C8B-B14F-4D97-AF65-F5344CB8AC3E}">
        <p14:creationId xmlns:p14="http://schemas.microsoft.com/office/powerpoint/2010/main" val="2813240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宽屏</PresentationFormat>
  <Paragraphs>73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73</cp:revision>
  <dcterms:created xsi:type="dcterms:W3CDTF">2022-11-17T12:24:37Z</dcterms:created>
  <dcterms:modified xsi:type="dcterms:W3CDTF">2022-11-17T15:38:30Z</dcterms:modified>
</cp:coreProperties>
</file>